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9909-DD78-4398-868D-7A5BB744A97A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F94D-B0BF-4B7E-9E14-8C9811322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9909-DD78-4398-868D-7A5BB744A97A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F94D-B0BF-4B7E-9E14-8C9811322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9909-DD78-4398-868D-7A5BB744A97A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F94D-B0BF-4B7E-9E14-8C9811322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9909-DD78-4398-868D-7A5BB744A97A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F94D-B0BF-4B7E-9E14-8C9811322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9909-DD78-4398-868D-7A5BB744A97A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F94D-B0BF-4B7E-9E14-8C9811322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9909-DD78-4398-868D-7A5BB744A97A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F94D-B0BF-4B7E-9E14-8C9811322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9909-DD78-4398-868D-7A5BB744A97A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F94D-B0BF-4B7E-9E14-8C9811322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9909-DD78-4398-868D-7A5BB744A97A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F94D-B0BF-4B7E-9E14-8C9811322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9909-DD78-4398-868D-7A5BB744A97A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F94D-B0BF-4B7E-9E14-8C9811322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9909-DD78-4398-868D-7A5BB744A97A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F94D-B0BF-4B7E-9E14-8C9811322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69909-DD78-4398-868D-7A5BB744A97A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DF94D-B0BF-4B7E-9E14-8C9811322F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69909-DD78-4398-868D-7A5BB744A97A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DF94D-B0BF-4B7E-9E14-8C9811322F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Jason’s Trail new Boardwalk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13 January 2017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Looking East		Looking West</a:t>
            </a:r>
            <a:endParaRPr lang="en-US" dirty="0"/>
          </a:p>
        </p:txBody>
      </p:sp>
      <p:pic>
        <p:nvPicPr>
          <p:cNvPr id="1026" name="Picture 2" descr="C:\Users\minniew\Desktop\My Stuff\Ground's Committee\Jason's trail documents &amp; Pics\New Boardwalk pictures\DSC01472_s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71600"/>
            <a:ext cx="3851672" cy="5135563"/>
          </a:xfrm>
          <a:prstGeom prst="rect">
            <a:avLst/>
          </a:prstGeom>
          <a:noFill/>
        </p:spPr>
      </p:pic>
      <p:pic>
        <p:nvPicPr>
          <p:cNvPr id="1028" name="Picture 4" descr="C:\Users\minniew\Desktop\My Stuff\Ground's Committee\Jason's trail documents &amp; Pics\New Boardwalk pictures\DSC01473_s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295400"/>
            <a:ext cx="3905250" cy="520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Jason’s Trail new Boardwalk</vt:lpstr>
      <vt:lpstr>Looking East  Looking West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Jason’s Trail new Boardwalk</dc:title>
  <dc:creator>minniew</dc:creator>
  <cp:lastModifiedBy>minniew</cp:lastModifiedBy>
  <cp:revision>1</cp:revision>
  <dcterms:created xsi:type="dcterms:W3CDTF">2017-01-17T20:42:14Z</dcterms:created>
  <dcterms:modified xsi:type="dcterms:W3CDTF">2017-01-17T20:45:06Z</dcterms:modified>
</cp:coreProperties>
</file>